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06B63-8595-49F6-A63B-D19D3CD03E6B}" v="8" dt="2020-01-04T10:59:20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87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5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851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924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344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86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829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05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619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939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462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D58F4C5-FB5B-4027-8F73-6B084B1BF1EE}" type="datetimeFigureOut">
              <a:rPr lang="id-ID" smtClean="0"/>
              <a:t>04/01/2020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FB7A49CE-2900-48C4-B0E7-1B4A9D72E66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267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en.wikipedia.org/wiki/Photochromis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4410F2-9026-4F8F-BDA6-F14C91A40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29" y="2194560"/>
            <a:ext cx="6876475" cy="1739347"/>
          </a:xfrm>
        </p:spPr>
        <p:txBody>
          <a:bodyPr>
            <a:normAutofit/>
          </a:bodyPr>
          <a:lstStyle/>
          <a:p>
            <a:r>
              <a:rPr lang="id-ID" sz="4800" dirty="0" err="1"/>
              <a:t>Market</a:t>
            </a:r>
            <a:r>
              <a:rPr lang="id-ID" sz="4800" dirty="0"/>
              <a:t> </a:t>
            </a:r>
            <a:r>
              <a:rPr lang="id-ID" sz="4800" dirty="0" err="1"/>
              <a:t>Review</a:t>
            </a:r>
            <a:r>
              <a:rPr lang="id-ID" sz="4800" dirty="0"/>
              <a:t> – </a:t>
            </a:r>
            <a:r>
              <a:rPr lang="id-ID" sz="4800" dirty="0" err="1"/>
              <a:t>Chroma</a:t>
            </a:r>
            <a:r>
              <a:rPr lang="id-ID" sz="4800" dirty="0"/>
              <a:t> FILM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85C613B-C608-45E8-AF7F-2E9E86EC0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52" y="3996250"/>
            <a:ext cx="6877852" cy="1942434"/>
          </a:xfrm>
        </p:spPr>
        <p:txBody>
          <a:bodyPr>
            <a:normAutofit/>
          </a:bodyPr>
          <a:lstStyle/>
          <a:p>
            <a:r>
              <a:rPr lang="id-ID" sz="1800" dirty="0"/>
              <a:t>Kaca film </a:t>
            </a:r>
            <a:r>
              <a:rPr lang="id-ID" sz="1800" dirty="0" err="1"/>
              <a:t>photochromic</a:t>
            </a:r>
            <a:r>
              <a:rPr lang="id-ID" sz="1800" dirty="0"/>
              <a:t>. Auto gelap-terang sesuai tingkat kecerahan cahaya matahari</a:t>
            </a:r>
          </a:p>
          <a:p>
            <a:r>
              <a:rPr lang="id-ID" sz="1800" dirty="0" err="1"/>
              <a:t>Interviewer</a:t>
            </a:r>
            <a:r>
              <a:rPr lang="id-ID" sz="1800" dirty="0"/>
              <a:t>: Joel Robert </a:t>
            </a:r>
            <a:r>
              <a:rPr lang="id-ID" sz="1800" dirty="0" err="1"/>
              <a:t>Justiawan</a:t>
            </a:r>
            <a:endParaRPr lang="id-ID" sz="1800" dirty="0"/>
          </a:p>
          <a:p>
            <a:r>
              <a:rPr lang="id-ID" sz="1800" dirty="0"/>
              <a:t>2101629672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0524EC-EEEA-4713-BDDF-1A5336FE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3787" y="0"/>
            <a:ext cx="48182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ambar 8" descr="Sebuah gambar berisi dalam ruangan, orang, pria, meja&#10;&#10;Deskripsi dihasilkan secara otomatis">
            <a:extLst>
              <a:ext uri="{FF2B5EF4-FFF2-40B4-BE49-F238E27FC236}">
                <a16:creationId xmlns:a16="http://schemas.microsoft.com/office/drawing/2014/main" id="{9788EC38-45D2-4E7D-853C-204C41B4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-5" b="1957"/>
          <a:stretch/>
        </p:blipFill>
        <p:spPr>
          <a:xfrm>
            <a:off x="7534656" y="10"/>
            <a:ext cx="2238184" cy="347298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0FAB138B-5954-4316-9525-8E244A125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3089"/>
          <a:stretch/>
        </p:blipFill>
        <p:spPr>
          <a:xfrm>
            <a:off x="9933707" y="10"/>
            <a:ext cx="2247675" cy="347298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E5AAAB9-A3E6-465B-9D1F-D718C8B6F1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r="-1" b="41635"/>
          <a:stretch/>
        </p:blipFill>
        <p:spPr>
          <a:xfrm>
            <a:off x="7534656" y="3633857"/>
            <a:ext cx="4657344" cy="32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9F71A0-10CE-4B4A-A920-2877444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Chroma</a:t>
            </a:r>
            <a:r>
              <a:rPr lang="id-ID" dirty="0"/>
              <a:t> Film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23B5B01-A994-4F7F-921B-52FF71C8C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Perusahaan Kaca Film</a:t>
            </a:r>
          </a:p>
          <a:p>
            <a:r>
              <a:rPr lang="id-ID" dirty="0"/>
              <a:t>Inovasi: Kaca film adaptif berdasarkan tingkat cahaya matahari (Ultra violet)</a:t>
            </a:r>
          </a:p>
          <a:p>
            <a:r>
              <a:rPr lang="id-ID" dirty="0"/>
              <a:t>Plus Anti gores (</a:t>
            </a:r>
            <a:r>
              <a:rPr lang="id-ID" i="1" dirty="0"/>
              <a:t>Anti-</a:t>
            </a:r>
            <a:r>
              <a:rPr lang="id-ID" i="1" dirty="0" err="1"/>
              <a:t>scratch</a:t>
            </a:r>
            <a:r>
              <a:rPr lang="id-ID" dirty="0"/>
              <a:t>), melindungi lapisan </a:t>
            </a:r>
            <a:r>
              <a:rPr lang="id-ID" dirty="0" err="1"/>
              <a:t>photochromic</a:t>
            </a:r>
            <a:endParaRPr lang="id-ID" dirty="0"/>
          </a:p>
          <a:p>
            <a:r>
              <a:rPr lang="id-ID" dirty="0"/>
              <a:t>Rp 2-3 </a:t>
            </a:r>
            <a:r>
              <a:rPr lang="id-ID" dirty="0" err="1"/>
              <a:t>jt</a:t>
            </a:r>
            <a:r>
              <a:rPr lang="id-ID" dirty="0"/>
              <a:t>, Biaya produksi : 1 lapis = 500 </a:t>
            </a:r>
            <a:r>
              <a:rPr lang="id-ID" dirty="0" err="1"/>
              <a:t>rb</a:t>
            </a:r>
            <a:r>
              <a:rPr lang="id-ID" dirty="0"/>
              <a:t> – 2 </a:t>
            </a:r>
            <a:r>
              <a:rPr lang="id-ID" dirty="0" err="1"/>
              <a:t>jt</a:t>
            </a:r>
            <a:endParaRPr lang="id-ID" dirty="0"/>
          </a:p>
          <a:p>
            <a:r>
              <a:rPr lang="id-ID" dirty="0"/>
              <a:t>Manfaat:</a:t>
            </a:r>
          </a:p>
          <a:p>
            <a:pPr lvl="1"/>
            <a:r>
              <a:rPr lang="id-ID" dirty="0"/>
              <a:t>Menurunkan Kecelakaan akibat AAAAH silau!</a:t>
            </a:r>
          </a:p>
          <a:p>
            <a:pPr lvl="1"/>
            <a:r>
              <a:rPr lang="id-ID" dirty="0"/>
              <a:t>Keadaan gelap: Kaca semakin bening</a:t>
            </a:r>
          </a:p>
          <a:p>
            <a:pPr lvl="1"/>
            <a:r>
              <a:rPr lang="id-ID" dirty="0"/>
              <a:t>Keadaan cerah: Kaca semakin menggelap</a:t>
            </a:r>
          </a:p>
          <a:p>
            <a:r>
              <a:rPr lang="id-ID" dirty="0"/>
              <a:t>Pasaran:</a:t>
            </a:r>
          </a:p>
          <a:p>
            <a:pPr lvl="1"/>
            <a:r>
              <a:rPr lang="id-ID" dirty="0"/>
              <a:t>Bisnis ke bisnis: Manufaktur mobil</a:t>
            </a:r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217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D9463D6-A372-4219-8977-7B9FA17A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id-ID" dirty="0"/>
              <a:t>Prototipe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6269ECDA-A281-4E88-B124-D691E229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4893080" cy="4206240"/>
          </a:xfrm>
        </p:spPr>
        <p:txBody>
          <a:bodyPr>
            <a:normAutofit/>
          </a:bodyPr>
          <a:lstStyle/>
          <a:p>
            <a:r>
              <a:rPr lang="id-ID" dirty="0"/>
              <a:t>Terinspirasi dari kacamata adaptif</a:t>
            </a:r>
          </a:p>
          <a:p>
            <a:r>
              <a:rPr lang="id-ID" dirty="0"/>
              <a:t>Terbuat dari molekul </a:t>
            </a:r>
            <a:r>
              <a:rPr lang="id-ID" dirty="0" err="1"/>
              <a:t>photochromic</a:t>
            </a:r>
            <a:endParaRPr lang="id-ID" dirty="0"/>
          </a:p>
          <a:p>
            <a:r>
              <a:rPr lang="id-ID" dirty="0" err="1"/>
              <a:t>fotokromisme</a:t>
            </a:r>
            <a:r>
              <a:rPr lang="id-ID" dirty="0"/>
              <a:t> adalah perubahan warna reversibel terhadap paparan sinar</a:t>
            </a:r>
          </a:p>
          <a:p>
            <a:r>
              <a:rPr lang="id-ID" dirty="0">
                <a:hlinkClick r:id="rId2"/>
              </a:rPr>
              <a:t>https://en.wikipedia.org/wiki/Photochromism</a:t>
            </a:r>
            <a:endParaRPr lang="id-ID" dirty="0"/>
          </a:p>
        </p:txBody>
      </p:sp>
      <p:pic>
        <p:nvPicPr>
          <p:cNvPr id="29" name="Gambar 28" descr="Sebuah gambar berisi orang, dalam ruangan, memegang, tangan&#10;&#10;Deskripsi dihasilkan secara otomatis">
            <a:extLst>
              <a:ext uri="{FF2B5EF4-FFF2-40B4-BE49-F238E27FC236}">
                <a16:creationId xmlns:a16="http://schemas.microsoft.com/office/drawing/2014/main" id="{D8547984-6334-4ED7-AD47-F730850F6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" r="-2" b="17566"/>
          <a:stretch/>
        </p:blipFill>
        <p:spPr>
          <a:xfrm>
            <a:off x="6427893" y="2204720"/>
            <a:ext cx="2563707" cy="3586480"/>
          </a:xfrm>
          <a:prstGeom prst="rect">
            <a:avLst/>
          </a:prstGeom>
        </p:spPr>
      </p:pic>
      <p:pic>
        <p:nvPicPr>
          <p:cNvPr id="27" name="Tampungan Konten 26" descr="Sebuah gambar berisi elektronik, keyboard, duduk, komputer&#10;&#10;Deskripsi dihasilkan secara otomatis">
            <a:extLst>
              <a:ext uri="{FF2B5EF4-FFF2-40B4-BE49-F238E27FC236}">
                <a16:creationId xmlns:a16="http://schemas.microsoft.com/office/drawing/2014/main" id="{75AF128A-2521-42EB-A7C6-600D7862CF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308"/>
          <a:stretch/>
        </p:blipFill>
        <p:spPr>
          <a:xfrm>
            <a:off x="9150773" y="2204720"/>
            <a:ext cx="2563707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D2294FB-0227-4616-8F76-0D337F0B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tx2"/>
                </a:solidFill>
              </a:rPr>
              <a:t>Video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059D22-1F4C-4128-AE6D-79021CC24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Wawancara</a:t>
            </a:r>
          </a:p>
          <a:p>
            <a:r>
              <a:rPr lang="id-ID" dirty="0">
                <a:solidFill>
                  <a:schemeClr val="bg1"/>
                </a:solidFill>
              </a:rPr>
              <a:t>Demonstrasi prototipe</a:t>
            </a:r>
          </a:p>
          <a:p>
            <a:r>
              <a:rPr lang="id-ID" dirty="0">
                <a:solidFill>
                  <a:schemeClr val="bg1"/>
                </a:solidFill>
              </a:rPr>
              <a:t>Sinar UV akan menggelapkan lensa </a:t>
            </a:r>
            <a:r>
              <a:rPr lang="id-ID" dirty="0" err="1">
                <a:solidFill>
                  <a:schemeClr val="bg1"/>
                </a:solidFill>
              </a:rPr>
              <a:t>photochromic</a:t>
            </a:r>
            <a:endParaRPr lang="id-ID" dirty="0">
              <a:solidFill>
                <a:schemeClr val="bg1"/>
              </a:solidFill>
            </a:endParaRPr>
          </a:p>
          <a:p>
            <a:r>
              <a:rPr lang="id-ID" dirty="0">
                <a:solidFill>
                  <a:schemeClr val="bg1"/>
                </a:solidFill>
              </a:rPr>
              <a:t>Jika dibiarkan kembali, lensa akan kembali bening seperti semula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833175.t">
            <a:hlinkClick r:id="" action="ppaction://media"/>
            <a:extLst>
              <a:ext uri="{FF2B5EF4-FFF2-40B4-BE49-F238E27FC236}">
                <a16:creationId xmlns:a16="http://schemas.microsoft.com/office/drawing/2014/main" id="{3BC9C881-58B0-4226-AEC3-1C4111008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1066" y="8879"/>
            <a:ext cx="3852630" cy="68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0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orang, dalam ruangan, langit-langit, berdiri&#10;&#10;Deskripsi dihasilkan secara otomatis">
            <a:extLst>
              <a:ext uri="{FF2B5EF4-FFF2-40B4-BE49-F238E27FC236}">
                <a16:creationId xmlns:a16="http://schemas.microsoft.com/office/drawing/2014/main" id="{D0B0134E-DEC5-4F92-820D-53DDEA421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3" y="0"/>
            <a:ext cx="9154049" cy="68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97E683E7-4C7E-4173-8597-B85892D01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D59973DA-A6EE-4188-B927-0531F1B0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Gambar 2" descr="Sebuah gambar berisi dalam ruangan, orang, pria, meja&#10;&#10;Deskripsi dihasilkan secara otomatis">
            <a:extLst>
              <a:ext uri="{FF2B5EF4-FFF2-40B4-BE49-F238E27FC236}">
                <a16:creationId xmlns:a16="http://schemas.microsoft.com/office/drawing/2014/main" id="{3BAF5C96-08C5-4350-BE84-2042343B4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09" y="819576"/>
            <a:ext cx="2950031" cy="5244501"/>
          </a:xfrm>
          <a:prstGeom prst="rect">
            <a:avLst/>
          </a:prstGeom>
        </p:spPr>
      </p:pic>
      <p:pic>
        <p:nvPicPr>
          <p:cNvPr id="5" name="Gambar 4" descr="Sebuah gambar berisi teks&#10;&#10;Deskripsi dihasilkan secara otomatis">
            <a:extLst>
              <a:ext uri="{FF2B5EF4-FFF2-40B4-BE49-F238E27FC236}">
                <a16:creationId xmlns:a16="http://schemas.microsoft.com/office/drawing/2014/main" id="{092F3154-8BE6-4FC9-8DA3-ADBF56431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36" y="819576"/>
            <a:ext cx="3933375" cy="52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rpita">
  <a:themeElements>
    <a:clrScheme name="Berpita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erpita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erpi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7C0B633E38064995E294BD3BB20DB2" ma:contentTypeVersion="5" ma:contentTypeDescription="Create a new document." ma:contentTypeScope="" ma:versionID="f105f7206abf3da96c89062144538553">
  <xsd:schema xmlns:xsd="http://www.w3.org/2001/XMLSchema" xmlns:xs="http://www.w3.org/2001/XMLSchema" xmlns:p="http://schemas.microsoft.com/office/2006/metadata/properties" xmlns:ns3="7d233d61-984b-47b2-86e6-dff17674aa4a" xmlns:ns4="f3e6b532-09b4-475e-958d-60c32e6b868c" targetNamespace="http://schemas.microsoft.com/office/2006/metadata/properties" ma:root="true" ma:fieldsID="79d404aa9e134021f8bebefccb7a09f9" ns3:_="" ns4:_="">
    <xsd:import namespace="7d233d61-984b-47b2-86e6-dff17674aa4a"/>
    <xsd:import namespace="f3e6b532-09b4-475e-958d-60c32e6b86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33d61-984b-47b2-86e6-dff17674a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6b532-09b4-475e-958d-60c32e6b86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0F903D-E506-4522-B748-DDCF6F2CF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233d61-984b-47b2-86e6-dff17674aa4a"/>
    <ds:schemaRef ds:uri="f3e6b532-09b4-475e-958d-60c32e6b86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98B7AD-6CBC-496C-83D4-E1B762CEC7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98CDBD-F7E5-40EF-820B-7D7E47ED7645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f3e6b532-09b4-475e-958d-60c32e6b868c"/>
    <ds:schemaRef ds:uri="http://schemas.openxmlformats.org/package/2006/metadata/core-properties"/>
    <ds:schemaRef ds:uri="7d233d61-984b-47b2-86e6-dff17674aa4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</Words>
  <Application>Microsoft Office PowerPoint</Application>
  <PresentationFormat>Layar Lebar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 Dipakai</vt:lpstr>
      </vt:variant>
      <vt:variant>
        <vt:i4>2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</vt:i4>
      </vt:variant>
    </vt:vector>
  </HeadingPairs>
  <TitlesOfParts>
    <vt:vector size="9" baseType="lpstr">
      <vt:lpstr>Corbel</vt:lpstr>
      <vt:lpstr>Wingdings</vt:lpstr>
      <vt:lpstr>Berpita</vt:lpstr>
      <vt:lpstr>Market Review – Chroma FILM</vt:lpstr>
      <vt:lpstr>Chroma Film</vt:lpstr>
      <vt:lpstr>Prototipe</vt:lpstr>
      <vt:lpstr>Video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Review – Chroma FILM</dc:title>
  <dc:creator>Joel Robert</dc:creator>
  <cp:lastModifiedBy>JOEL ROBERT JUSTIAWAN</cp:lastModifiedBy>
  <cp:revision>1</cp:revision>
  <dcterms:created xsi:type="dcterms:W3CDTF">2020-01-04T10:59:24Z</dcterms:created>
  <dcterms:modified xsi:type="dcterms:W3CDTF">2020-01-04T11:01:21Z</dcterms:modified>
</cp:coreProperties>
</file>